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64" r:id="rId2"/>
    <p:sldId id="265" r:id="rId3"/>
    <p:sldId id="256" r:id="rId4"/>
    <p:sldId id="257" r:id="rId5"/>
    <p:sldId id="258" r:id="rId6"/>
    <p:sldId id="259" r:id="rId7"/>
    <p:sldId id="266" r:id="rId8"/>
    <p:sldId id="268" r:id="rId9"/>
    <p:sldId id="269" r:id="rId10"/>
    <p:sldId id="270" r:id="rId11"/>
    <p:sldId id="271" r:id="rId12"/>
    <p:sldId id="272" r:id="rId13"/>
    <p:sldId id="273" r:id="rId14"/>
    <p:sldId id="274" r:id="rId15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997C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14A68D2-3D20-4D69-B6A7-0853E6611C0E}" v="1" dt="2024-05-26T10:17:21.668"/>
    <p1510:client id="{C0193033-44BB-4E89-866E-853CA60D15BD}" v="46" dt="2024-05-28T05:45:10.276"/>
    <p1510:client id="{FDD6F2A3-2E2D-4BBE-9428-CD44B627D9CE}" v="14" dt="2024-05-26T08:43:47.73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5" d="100"/>
          <a:sy n="65" d="100"/>
        </p:scale>
        <p:origin x="83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487765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84CDB992-8A55-F1D2-7CC9-23E4B8388B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75668" y="3110262"/>
            <a:ext cx="5118007" cy="4762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60B915E-ABB6-4998-B6BA-B6030AE6025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522" b="15000"/>
          <a:stretch/>
        </p:blipFill>
        <p:spPr>
          <a:xfrm>
            <a:off x="13275733" y="203636"/>
            <a:ext cx="1275479" cy="120021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FAE82E1-7E7F-276F-B45D-9C2541A3FAF5}"/>
              </a:ext>
            </a:extLst>
          </p:cNvPr>
          <p:cNvSpPr txBox="1"/>
          <p:nvPr/>
        </p:nvSpPr>
        <p:spPr>
          <a:xfrm>
            <a:off x="7907868" y="3052971"/>
            <a:ext cx="5367865" cy="212365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12065" marR="5080">
              <a:lnSpc>
                <a:spcPct val="100400"/>
              </a:lnSpc>
              <a:spcBef>
                <a:spcPts val="90"/>
              </a:spcBef>
            </a:pPr>
            <a:r>
              <a:rPr lang="en-IN" sz="6600" i="0" dirty="0">
                <a:solidFill>
                  <a:srgbClr val="374151"/>
                </a:solidFill>
                <a:effectLst/>
                <a:latin typeface="Nunito"/>
              </a:rPr>
              <a:t>CAPSTONE PROJECT</a:t>
            </a:r>
            <a:endParaRPr lang="en-US" sz="1800" b="0" dirty="0">
              <a:solidFill>
                <a:schemeClr val="tx2">
                  <a:lumMod val="50000"/>
                </a:schemeClr>
              </a:solidFill>
              <a:latin typeface="Nunito"/>
              <a:cs typeface="Arial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19A7A4B-3089-9A55-6DEE-411914B5B453}"/>
              </a:ext>
            </a:extLst>
          </p:cNvPr>
          <p:cNvSpPr txBox="1"/>
          <p:nvPr/>
        </p:nvSpPr>
        <p:spPr>
          <a:xfrm>
            <a:off x="348926" y="6672433"/>
            <a:ext cx="532062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T Sans" panose="020B0503020203020204" pitchFamily="34" charset="0"/>
              </a:rPr>
              <a:t>Under the Guidance:- Chirag Sir</a:t>
            </a:r>
          </a:p>
          <a:p>
            <a:r>
              <a:rPr lang="en-US" b="1" dirty="0">
                <a:latin typeface="PT Sans" panose="020B0503020203020204" pitchFamily="34" charset="0"/>
              </a:rPr>
              <a:t>Completed by:- Vrushal Mehta, </a:t>
            </a:r>
            <a:r>
              <a:rPr lang="en-US" b="1" dirty="0" err="1">
                <a:latin typeface="PT Sans" panose="020B0503020203020204" pitchFamily="34" charset="0"/>
              </a:rPr>
              <a:t>Divyam</a:t>
            </a:r>
            <a:r>
              <a:rPr lang="en-US" b="1" dirty="0">
                <a:latin typeface="PT Sans" panose="020B0503020203020204" pitchFamily="34" charset="0"/>
              </a:rPr>
              <a:t> Jain, </a:t>
            </a:r>
          </a:p>
          <a:p>
            <a:r>
              <a:rPr lang="en-US" b="1" dirty="0">
                <a:latin typeface="PT Sans" panose="020B0503020203020204" pitchFamily="34" charset="0"/>
              </a:rPr>
              <a:t>Harsh </a:t>
            </a:r>
            <a:r>
              <a:rPr lang="en-US" b="1" dirty="0" err="1">
                <a:latin typeface="PT Sans" panose="020B0503020203020204" pitchFamily="34" charset="0"/>
              </a:rPr>
              <a:t>Vekariya</a:t>
            </a:r>
            <a:r>
              <a:rPr lang="en-US" b="1" dirty="0">
                <a:latin typeface="PT Sans" panose="020B0503020203020204" pitchFamily="34" charset="0"/>
              </a:rPr>
              <a:t>, Prit Patel</a:t>
            </a:r>
          </a:p>
          <a:p>
            <a:r>
              <a:rPr lang="en-US" b="1" dirty="0">
                <a:latin typeface="PT Sans" panose="020B0503020203020204" pitchFamily="34" charset="0"/>
              </a:rPr>
              <a:t>Course:- Data Management &amp; Visual Insight (SEM-2)</a:t>
            </a:r>
            <a:endParaRPr lang="en-IN" b="1" dirty="0">
              <a:latin typeface="PT Sans" panose="020B0503020203020204" pitchFamily="34" charset="0"/>
            </a:endParaRPr>
          </a:p>
        </p:txBody>
      </p:sp>
      <p:sp>
        <p:nvSpPr>
          <p:cNvPr id="18" name="object 2">
            <a:extLst>
              <a:ext uri="{FF2B5EF4-FFF2-40B4-BE49-F238E27FC236}">
                <a16:creationId xmlns:a16="http://schemas.microsoft.com/office/drawing/2014/main" id="{E831913E-2600-4A92-0EA7-FA1266F4485F}"/>
              </a:ext>
            </a:extLst>
          </p:cNvPr>
          <p:cNvSpPr/>
          <p:nvPr/>
        </p:nvSpPr>
        <p:spPr>
          <a:xfrm>
            <a:off x="13639800" y="2063254"/>
            <a:ext cx="990600" cy="4762500"/>
          </a:xfrm>
          <a:custGeom>
            <a:avLst/>
            <a:gdLst/>
            <a:ahLst/>
            <a:cxnLst/>
            <a:rect l="l" t="t" r="r" b="b"/>
            <a:pathLst>
              <a:path w="857250" h="6152515">
                <a:moveTo>
                  <a:pt x="857249" y="6152318"/>
                </a:moveTo>
                <a:lnTo>
                  <a:pt x="0" y="6152318"/>
                </a:lnTo>
                <a:lnTo>
                  <a:pt x="0" y="0"/>
                </a:lnTo>
                <a:lnTo>
                  <a:pt x="857249" y="0"/>
                </a:lnTo>
                <a:lnTo>
                  <a:pt x="857249" y="6152318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487963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cover/>
      </p:transition>
    </mc:Choice>
    <mc:Fallback>
      <p:transition spd="slow">
        <p:cover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8FEF899-6CFA-2119-D83B-0BBFFC3396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776" y="0"/>
            <a:ext cx="14374847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82257"/>
      </p:ext>
    </p:extLst>
  </p:cSld>
  <p:clrMapOvr>
    <a:masterClrMapping/>
  </p:clrMapOvr>
  <p:transition spd="med">
    <p:pull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CCD3A48-46B3-E804-DCE7-61F2C70AB3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9248"/>
            <a:ext cx="14630400" cy="8071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715793"/>
      </p:ext>
    </p:extLst>
  </p:cSld>
  <p:clrMapOvr>
    <a:masterClrMapping/>
  </p:clrMapOvr>
  <p:transition spd="med">
    <p:pull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45C3EDE-F9FD-7E3A-F3CC-8AF5C11C68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25415"/>
            <a:ext cx="14630400" cy="5978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254141"/>
      </p:ext>
    </p:extLst>
  </p:cSld>
  <p:clrMapOvr>
    <a:masterClrMapping/>
  </p:clrMapOvr>
  <p:transition spd="med">
    <p:pull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099343E-F68E-B2F2-AD80-659BC70670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3920"/>
            <a:ext cx="14630400" cy="6461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342864"/>
      </p:ext>
    </p:extLst>
  </p:cSld>
  <p:clrMapOvr>
    <a:masterClrMapping/>
  </p:clrMapOvr>
  <p:transition spd="med">
    <p:pull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DF5272F3-F381-4ED5-958C-6A2C0CBB444F}"/>
              </a:ext>
            </a:extLst>
          </p:cNvPr>
          <p:cNvSpPr/>
          <p:nvPr/>
        </p:nvSpPr>
        <p:spPr>
          <a:xfrm>
            <a:off x="0" y="1"/>
            <a:ext cx="14630400" cy="8229599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</p:spPr>
        <p:txBody>
          <a:bodyPr wrap="square" lIns="0" tIns="0" rIns="0" bIns="0" rtlCol="0"/>
          <a:lstStyle/>
          <a:p>
            <a:endParaRPr>
              <a:solidFill>
                <a:schemeClr val="bg1"/>
              </a:solidFill>
            </a:endParaRPr>
          </a:p>
        </p:txBody>
      </p:sp>
      <p:pic>
        <p:nvPicPr>
          <p:cNvPr id="3" name="object 4">
            <a:extLst>
              <a:ext uri="{FF2B5EF4-FFF2-40B4-BE49-F238E27FC236}">
                <a16:creationId xmlns:a16="http://schemas.microsoft.com/office/drawing/2014/main" id="{7AE45E93-C831-58B8-17BB-F64EA9AA495E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924279"/>
            <a:ext cx="5286417" cy="381042"/>
          </a:xfrm>
          <a:prstGeom prst="rect">
            <a:avLst/>
          </a:prstGeom>
        </p:spPr>
      </p:pic>
      <p:pic>
        <p:nvPicPr>
          <p:cNvPr id="5" name="object 5">
            <a:extLst>
              <a:ext uri="{FF2B5EF4-FFF2-40B4-BE49-F238E27FC236}">
                <a16:creationId xmlns:a16="http://schemas.microsoft.com/office/drawing/2014/main" id="{BEBEA8CF-A577-237E-2747-2C217BBD4FE5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343985" y="3924279"/>
            <a:ext cx="5266228" cy="381042"/>
          </a:xfrm>
          <a:prstGeom prst="rect">
            <a:avLst/>
          </a:prstGeom>
        </p:spPr>
      </p:pic>
      <p:pic>
        <p:nvPicPr>
          <p:cNvPr id="6" name="object 7">
            <a:extLst>
              <a:ext uri="{FF2B5EF4-FFF2-40B4-BE49-F238E27FC236}">
                <a16:creationId xmlns:a16="http://schemas.microsoft.com/office/drawing/2014/main" id="{905BD773-2061-6E2B-25F6-6905C80A9F92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962292" y="2709155"/>
            <a:ext cx="4482791" cy="2536614"/>
          </a:xfrm>
          <a:prstGeom prst="rect">
            <a:avLst/>
          </a:prstGeom>
        </p:spPr>
      </p:pic>
      <p:sp>
        <p:nvSpPr>
          <p:cNvPr id="7" name="object 3">
            <a:extLst>
              <a:ext uri="{FF2B5EF4-FFF2-40B4-BE49-F238E27FC236}">
                <a16:creationId xmlns:a16="http://schemas.microsoft.com/office/drawing/2014/main" id="{6EAE4EF7-2A16-C1A6-F06B-2F3B38EF38CD}"/>
              </a:ext>
            </a:extLst>
          </p:cNvPr>
          <p:cNvSpPr/>
          <p:nvPr/>
        </p:nvSpPr>
        <p:spPr>
          <a:xfrm>
            <a:off x="3577908" y="6068059"/>
            <a:ext cx="7474584" cy="2161540"/>
          </a:xfrm>
          <a:custGeom>
            <a:avLst/>
            <a:gdLst/>
            <a:ahLst/>
            <a:cxnLst/>
            <a:rect l="l" t="t" r="r" b="b"/>
            <a:pathLst>
              <a:path w="7474584" h="2161540">
                <a:moveTo>
                  <a:pt x="0" y="2161130"/>
                </a:moveTo>
                <a:lnTo>
                  <a:pt x="38356" y="2095672"/>
                </a:lnTo>
                <a:lnTo>
                  <a:pt x="65841" y="2050439"/>
                </a:lnTo>
                <a:lnTo>
                  <a:pt x="93876" y="2005553"/>
                </a:lnTo>
                <a:lnTo>
                  <a:pt x="122459" y="1961014"/>
                </a:lnTo>
                <a:lnTo>
                  <a:pt x="151591" y="1916823"/>
                </a:lnTo>
                <a:lnTo>
                  <a:pt x="181263" y="1872993"/>
                </a:lnTo>
                <a:lnTo>
                  <a:pt x="211466" y="1829537"/>
                </a:lnTo>
                <a:lnTo>
                  <a:pt x="242200" y="1786455"/>
                </a:lnTo>
                <a:lnTo>
                  <a:pt x="273464" y="1743747"/>
                </a:lnTo>
                <a:lnTo>
                  <a:pt x="305250" y="1701426"/>
                </a:lnTo>
                <a:lnTo>
                  <a:pt x="337549" y="1659504"/>
                </a:lnTo>
                <a:lnTo>
                  <a:pt x="370359" y="1617982"/>
                </a:lnTo>
                <a:lnTo>
                  <a:pt x="403680" y="1576860"/>
                </a:lnTo>
                <a:lnTo>
                  <a:pt x="437505" y="1536150"/>
                </a:lnTo>
                <a:lnTo>
                  <a:pt x="471821" y="1495864"/>
                </a:lnTo>
                <a:lnTo>
                  <a:pt x="506628" y="1456002"/>
                </a:lnTo>
                <a:lnTo>
                  <a:pt x="541928" y="1416564"/>
                </a:lnTo>
                <a:lnTo>
                  <a:pt x="577708" y="1377563"/>
                </a:lnTo>
                <a:lnTo>
                  <a:pt x="613959" y="1339010"/>
                </a:lnTo>
                <a:lnTo>
                  <a:pt x="650680" y="1300904"/>
                </a:lnTo>
                <a:lnTo>
                  <a:pt x="687872" y="1263247"/>
                </a:lnTo>
                <a:lnTo>
                  <a:pt x="725523" y="1226048"/>
                </a:lnTo>
                <a:lnTo>
                  <a:pt x="763622" y="1189321"/>
                </a:lnTo>
                <a:lnTo>
                  <a:pt x="802169" y="1153063"/>
                </a:lnTo>
                <a:lnTo>
                  <a:pt x="841163" y="1117276"/>
                </a:lnTo>
                <a:lnTo>
                  <a:pt x="880593" y="1081970"/>
                </a:lnTo>
                <a:lnTo>
                  <a:pt x="920448" y="1047157"/>
                </a:lnTo>
                <a:lnTo>
                  <a:pt x="960726" y="1012835"/>
                </a:lnTo>
                <a:lnTo>
                  <a:pt x="1001429" y="979005"/>
                </a:lnTo>
                <a:lnTo>
                  <a:pt x="1042544" y="945676"/>
                </a:lnTo>
                <a:lnTo>
                  <a:pt x="1084058" y="912860"/>
                </a:lnTo>
                <a:lnTo>
                  <a:pt x="1125973" y="880557"/>
                </a:lnTo>
                <a:lnTo>
                  <a:pt x="1168287" y="848765"/>
                </a:lnTo>
                <a:lnTo>
                  <a:pt x="1210988" y="817494"/>
                </a:lnTo>
                <a:lnTo>
                  <a:pt x="1254062" y="786755"/>
                </a:lnTo>
                <a:lnTo>
                  <a:pt x="1297511" y="756547"/>
                </a:lnTo>
                <a:lnTo>
                  <a:pt x="1341333" y="726870"/>
                </a:lnTo>
                <a:lnTo>
                  <a:pt x="1385516" y="697733"/>
                </a:lnTo>
                <a:lnTo>
                  <a:pt x="1430047" y="669145"/>
                </a:lnTo>
                <a:lnTo>
                  <a:pt x="1474925" y="641106"/>
                </a:lnTo>
                <a:lnTo>
                  <a:pt x="1520151" y="613615"/>
                </a:lnTo>
                <a:lnTo>
                  <a:pt x="1565710" y="586682"/>
                </a:lnTo>
                <a:lnTo>
                  <a:pt x="1611589" y="560313"/>
                </a:lnTo>
                <a:lnTo>
                  <a:pt x="1657788" y="534510"/>
                </a:lnTo>
                <a:lnTo>
                  <a:pt x="1704308" y="509272"/>
                </a:lnTo>
                <a:lnTo>
                  <a:pt x="1751134" y="484607"/>
                </a:lnTo>
                <a:lnTo>
                  <a:pt x="1798252" y="460522"/>
                </a:lnTo>
                <a:lnTo>
                  <a:pt x="1845662" y="437018"/>
                </a:lnTo>
                <a:lnTo>
                  <a:pt x="1893364" y="414093"/>
                </a:lnTo>
                <a:lnTo>
                  <a:pt x="1941343" y="391756"/>
                </a:lnTo>
                <a:lnTo>
                  <a:pt x="1989586" y="370012"/>
                </a:lnTo>
                <a:lnTo>
                  <a:pt x="2038092" y="348862"/>
                </a:lnTo>
                <a:lnTo>
                  <a:pt x="2086861" y="328307"/>
                </a:lnTo>
                <a:lnTo>
                  <a:pt x="2135878" y="308351"/>
                </a:lnTo>
                <a:lnTo>
                  <a:pt x="2185130" y="289001"/>
                </a:lnTo>
                <a:lnTo>
                  <a:pt x="2234615" y="270257"/>
                </a:lnTo>
                <a:lnTo>
                  <a:pt x="2284334" y="252120"/>
                </a:lnTo>
                <a:lnTo>
                  <a:pt x="2334271" y="234593"/>
                </a:lnTo>
                <a:lnTo>
                  <a:pt x="2384412" y="217684"/>
                </a:lnTo>
                <a:lnTo>
                  <a:pt x="2434757" y="201391"/>
                </a:lnTo>
                <a:lnTo>
                  <a:pt x="2485306" y="185716"/>
                </a:lnTo>
                <a:lnTo>
                  <a:pt x="2536043" y="170661"/>
                </a:lnTo>
                <a:lnTo>
                  <a:pt x="2586953" y="156233"/>
                </a:lnTo>
                <a:lnTo>
                  <a:pt x="2638037" y="142431"/>
                </a:lnTo>
                <a:lnTo>
                  <a:pt x="2689294" y="129255"/>
                </a:lnTo>
                <a:lnTo>
                  <a:pt x="2740708" y="116708"/>
                </a:lnTo>
                <a:lnTo>
                  <a:pt x="2792265" y="104796"/>
                </a:lnTo>
                <a:lnTo>
                  <a:pt x="2843964" y="93517"/>
                </a:lnTo>
                <a:lnTo>
                  <a:pt x="2895806" y="82872"/>
                </a:lnTo>
                <a:lnTo>
                  <a:pt x="2947774" y="72865"/>
                </a:lnTo>
                <a:lnTo>
                  <a:pt x="2999853" y="63497"/>
                </a:lnTo>
                <a:lnTo>
                  <a:pt x="3052044" y="54769"/>
                </a:lnTo>
                <a:lnTo>
                  <a:pt x="3104344" y="46681"/>
                </a:lnTo>
                <a:lnTo>
                  <a:pt x="3156741" y="39236"/>
                </a:lnTo>
                <a:lnTo>
                  <a:pt x="3209217" y="32435"/>
                </a:lnTo>
                <a:lnTo>
                  <a:pt x="3261773" y="26279"/>
                </a:lnTo>
                <a:lnTo>
                  <a:pt x="3314408" y="20768"/>
                </a:lnTo>
                <a:lnTo>
                  <a:pt x="3367107" y="15903"/>
                </a:lnTo>
                <a:lnTo>
                  <a:pt x="3419853" y="11686"/>
                </a:lnTo>
                <a:lnTo>
                  <a:pt x="3472647" y="8116"/>
                </a:lnTo>
                <a:lnTo>
                  <a:pt x="3525489" y="5195"/>
                </a:lnTo>
                <a:lnTo>
                  <a:pt x="3578363" y="2922"/>
                </a:lnTo>
                <a:lnTo>
                  <a:pt x="3631253" y="1298"/>
                </a:lnTo>
                <a:lnTo>
                  <a:pt x="3684159" y="324"/>
                </a:lnTo>
                <a:lnTo>
                  <a:pt x="3737081" y="0"/>
                </a:lnTo>
                <a:lnTo>
                  <a:pt x="3790003" y="324"/>
                </a:lnTo>
                <a:lnTo>
                  <a:pt x="3842908" y="1298"/>
                </a:lnTo>
                <a:lnTo>
                  <a:pt x="3895798" y="2922"/>
                </a:lnTo>
                <a:lnTo>
                  <a:pt x="3948672" y="5195"/>
                </a:lnTo>
                <a:lnTo>
                  <a:pt x="4001514" y="8116"/>
                </a:lnTo>
                <a:lnTo>
                  <a:pt x="4054308" y="11686"/>
                </a:lnTo>
                <a:lnTo>
                  <a:pt x="4107055" y="15903"/>
                </a:lnTo>
                <a:lnTo>
                  <a:pt x="4159754" y="20768"/>
                </a:lnTo>
                <a:lnTo>
                  <a:pt x="4212389" y="26279"/>
                </a:lnTo>
                <a:lnTo>
                  <a:pt x="4264945" y="32435"/>
                </a:lnTo>
                <a:lnTo>
                  <a:pt x="4317421" y="39236"/>
                </a:lnTo>
                <a:lnTo>
                  <a:pt x="4369817" y="46681"/>
                </a:lnTo>
                <a:lnTo>
                  <a:pt x="4422119" y="54769"/>
                </a:lnTo>
                <a:lnTo>
                  <a:pt x="4474309" y="63497"/>
                </a:lnTo>
                <a:lnTo>
                  <a:pt x="4526388" y="72865"/>
                </a:lnTo>
                <a:lnTo>
                  <a:pt x="4578356" y="82872"/>
                </a:lnTo>
                <a:lnTo>
                  <a:pt x="4630198" y="93517"/>
                </a:lnTo>
                <a:lnTo>
                  <a:pt x="4681897" y="104796"/>
                </a:lnTo>
                <a:lnTo>
                  <a:pt x="4733454" y="116708"/>
                </a:lnTo>
                <a:lnTo>
                  <a:pt x="4784869" y="129255"/>
                </a:lnTo>
                <a:lnTo>
                  <a:pt x="4836125" y="142431"/>
                </a:lnTo>
                <a:lnTo>
                  <a:pt x="4887209" y="156233"/>
                </a:lnTo>
                <a:lnTo>
                  <a:pt x="4938119" y="170661"/>
                </a:lnTo>
                <a:lnTo>
                  <a:pt x="4988856" y="185716"/>
                </a:lnTo>
                <a:lnTo>
                  <a:pt x="5039405" y="201391"/>
                </a:lnTo>
                <a:lnTo>
                  <a:pt x="5089750" y="217684"/>
                </a:lnTo>
                <a:lnTo>
                  <a:pt x="5139891" y="234593"/>
                </a:lnTo>
                <a:lnTo>
                  <a:pt x="5189829" y="252119"/>
                </a:lnTo>
                <a:lnTo>
                  <a:pt x="5239548" y="270257"/>
                </a:lnTo>
                <a:lnTo>
                  <a:pt x="5289033" y="289001"/>
                </a:lnTo>
                <a:lnTo>
                  <a:pt x="5338284" y="308351"/>
                </a:lnTo>
                <a:lnTo>
                  <a:pt x="5387302" y="328307"/>
                </a:lnTo>
                <a:lnTo>
                  <a:pt x="5436071" y="348862"/>
                </a:lnTo>
                <a:lnTo>
                  <a:pt x="5484577" y="370012"/>
                </a:lnTo>
                <a:lnTo>
                  <a:pt x="5532819" y="391756"/>
                </a:lnTo>
                <a:lnTo>
                  <a:pt x="5580799" y="414093"/>
                </a:lnTo>
                <a:lnTo>
                  <a:pt x="5628500" y="437018"/>
                </a:lnTo>
                <a:lnTo>
                  <a:pt x="5675910" y="460522"/>
                </a:lnTo>
                <a:lnTo>
                  <a:pt x="5723028" y="484607"/>
                </a:lnTo>
                <a:lnTo>
                  <a:pt x="5769854" y="509273"/>
                </a:lnTo>
                <a:lnTo>
                  <a:pt x="5816374" y="534510"/>
                </a:lnTo>
                <a:lnTo>
                  <a:pt x="5862573" y="560313"/>
                </a:lnTo>
                <a:lnTo>
                  <a:pt x="5908453" y="586682"/>
                </a:lnTo>
                <a:lnTo>
                  <a:pt x="5954012" y="613615"/>
                </a:lnTo>
                <a:lnTo>
                  <a:pt x="5999238" y="641106"/>
                </a:lnTo>
                <a:lnTo>
                  <a:pt x="6044116" y="669145"/>
                </a:lnTo>
                <a:lnTo>
                  <a:pt x="6088647" y="697733"/>
                </a:lnTo>
                <a:lnTo>
                  <a:pt x="6132830" y="726870"/>
                </a:lnTo>
                <a:lnTo>
                  <a:pt x="6176652" y="756547"/>
                </a:lnTo>
                <a:lnTo>
                  <a:pt x="6220101" y="786755"/>
                </a:lnTo>
                <a:lnTo>
                  <a:pt x="6263175" y="817494"/>
                </a:lnTo>
                <a:lnTo>
                  <a:pt x="6305876" y="848764"/>
                </a:lnTo>
                <a:lnTo>
                  <a:pt x="6348189" y="880556"/>
                </a:lnTo>
                <a:lnTo>
                  <a:pt x="6390103" y="912860"/>
                </a:lnTo>
                <a:lnTo>
                  <a:pt x="6431618" y="945676"/>
                </a:lnTo>
                <a:lnTo>
                  <a:pt x="6472733" y="979005"/>
                </a:lnTo>
                <a:lnTo>
                  <a:pt x="6513436" y="1012835"/>
                </a:lnTo>
                <a:lnTo>
                  <a:pt x="6553715" y="1047157"/>
                </a:lnTo>
                <a:lnTo>
                  <a:pt x="6593570" y="1081970"/>
                </a:lnTo>
                <a:lnTo>
                  <a:pt x="6633000" y="1117276"/>
                </a:lnTo>
                <a:lnTo>
                  <a:pt x="6671995" y="1153063"/>
                </a:lnTo>
                <a:lnTo>
                  <a:pt x="6710541" y="1189321"/>
                </a:lnTo>
                <a:lnTo>
                  <a:pt x="6748640" y="1226048"/>
                </a:lnTo>
                <a:lnTo>
                  <a:pt x="6786291" y="1263247"/>
                </a:lnTo>
                <a:lnTo>
                  <a:pt x="6823482" y="1300904"/>
                </a:lnTo>
                <a:lnTo>
                  <a:pt x="6860204" y="1339010"/>
                </a:lnTo>
                <a:lnTo>
                  <a:pt x="6896455" y="1377563"/>
                </a:lnTo>
                <a:lnTo>
                  <a:pt x="6932235" y="1416564"/>
                </a:lnTo>
                <a:lnTo>
                  <a:pt x="6967535" y="1456002"/>
                </a:lnTo>
                <a:lnTo>
                  <a:pt x="7002343" y="1495864"/>
                </a:lnTo>
                <a:lnTo>
                  <a:pt x="7036658" y="1536150"/>
                </a:lnTo>
                <a:lnTo>
                  <a:pt x="7070483" y="1576860"/>
                </a:lnTo>
                <a:lnTo>
                  <a:pt x="7103805" y="1617982"/>
                </a:lnTo>
                <a:lnTo>
                  <a:pt x="7136615" y="1659504"/>
                </a:lnTo>
                <a:lnTo>
                  <a:pt x="7168913" y="1701426"/>
                </a:lnTo>
                <a:lnTo>
                  <a:pt x="7200699" y="1743747"/>
                </a:lnTo>
                <a:lnTo>
                  <a:pt x="7231964" y="1786455"/>
                </a:lnTo>
                <a:lnTo>
                  <a:pt x="7262698" y="1829537"/>
                </a:lnTo>
                <a:lnTo>
                  <a:pt x="7292901" y="1872993"/>
                </a:lnTo>
                <a:lnTo>
                  <a:pt x="7322572" y="1916823"/>
                </a:lnTo>
                <a:lnTo>
                  <a:pt x="7351704" y="1961014"/>
                </a:lnTo>
                <a:lnTo>
                  <a:pt x="7380287" y="2005553"/>
                </a:lnTo>
                <a:lnTo>
                  <a:pt x="7408322" y="2050439"/>
                </a:lnTo>
                <a:lnTo>
                  <a:pt x="7435807" y="2095673"/>
                </a:lnTo>
                <a:lnTo>
                  <a:pt x="7462736" y="2141240"/>
                </a:lnTo>
                <a:lnTo>
                  <a:pt x="7474163" y="2161130"/>
                </a:lnTo>
                <a:lnTo>
                  <a:pt x="0" y="2161130"/>
                </a:lnTo>
                <a:close/>
              </a:path>
            </a:pathLst>
          </a:custGeom>
          <a:solidFill>
            <a:srgbClr val="312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3">
            <a:extLst>
              <a:ext uri="{FF2B5EF4-FFF2-40B4-BE49-F238E27FC236}">
                <a16:creationId xmlns:a16="http://schemas.microsoft.com/office/drawing/2014/main" id="{6BCAEF49-66C6-4E80-5483-99C4E1C85C01}"/>
              </a:ext>
            </a:extLst>
          </p:cNvPr>
          <p:cNvSpPr/>
          <p:nvPr/>
        </p:nvSpPr>
        <p:spPr>
          <a:xfrm rot="10800000">
            <a:off x="3577908" y="0"/>
            <a:ext cx="7474584" cy="2161540"/>
          </a:xfrm>
          <a:custGeom>
            <a:avLst/>
            <a:gdLst/>
            <a:ahLst/>
            <a:cxnLst/>
            <a:rect l="l" t="t" r="r" b="b"/>
            <a:pathLst>
              <a:path w="7474584" h="2161540">
                <a:moveTo>
                  <a:pt x="0" y="2161130"/>
                </a:moveTo>
                <a:lnTo>
                  <a:pt x="38356" y="2095672"/>
                </a:lnTo>
                <a:lnTo>
                  <a:pt x="65841" y="2050439"/>
                </a:lnTo>
                <a:lnTo>
                  <a:pt x="93876" y="2005553"/>
                </a:lnTo>
                <a:lnTo>
                  <a:pt x="122459" y="1961014"/>
                </a:lnTo>
                <a:lnTo>
                  <a:pt x="151591" y="1916823"/>
                </a:lnTo>
                <a:lnTo>
                  <a:pt x="181263" y="1872993"/>
                </a:lnTo>
                <a:lnTo>
                  <a:pt x="211466" y="1829537"/>
                </a:lnTo>
                <a:lnTo>
                  <a:pt x="242200" y="1786455"/>
                </a:lnTo>
                <a:lnTo>
                  <a:pt x="273464" y="1743747"/>
                </a:lnTo>
                <a:lnTo>
                  <a:pt x="305250" y="1701426"/>
                </a:lnTo>
                <a:lnTo>
                  <a:pt x="337549" y="1659504"/>
                </a:lnTo>
                <a:lnTo>
                  <a:pt x="370359" y="1617982"/>
                </a:lnTo>
                <a:lnTo>
                  <a:pt x="403680" y="1576860"/>
                </a:lnTo>
                <a:lnTo>
                  <a:pt x="437505" y="1536150"/>
                </a:lnTo>
                <a:lnTo>
                  <a:pt x="471821" y="1495864"/>
                </a:lnTo>
                <a:lnTo>
                  <a:pt x="506628" y="1456002"/>
                </a:lnTo>
                <a:lnTo>
                  <a:pt x="541928" y="1416564"/>
                </a:lnTo>
                <a:lnTo>
                  <a:pt x="577708" y="1377563"/>
                </a:lnTo>
                <a:lnTo>
                  <a:pt x="613959" y="1339010"/>
                </a:lnTo>
                <a:lnTo>
                  <a:pt x="650680" y="1300904"/>
                </a:lnTo>
                <a:lnTo>
                  <a:pt x="687872" y="1263247"/>
                </a:lnTo>
                <a:lnTo>
                  <a:pt x="725523" y="1226048"/>
                </a:lnTo>
                <a:lnTo>
                  <a:pt x="763622" y="1189321"/>
                </a:lnTo>
                <a:lnTo>
                  <a:pt x="802169" y="1153063"/>
                </a:lnTo>
                <a:lnTo>
                  <a:pt x="841163" y="1117276"/>
                </a:lnTo>
                <a:lnTo>
                  <a:pt x="880593" y="1081970"/>
                </a:lnTo>
                <a:lnTo>
                  <a:pt x="920448" y="1047157"/>
                </a:lnTo>
                <a:lnTo>
                  <a:pt x="960726" y="1012835"/>
                </a:lnTo>
                <a:lnTo>
                  <a:pt x="1001429" y="979005"/>
                </a:lnTo>
                <a:lnTo>
                  <a:pt x="1042544" y="945676"/>
                </a:lnTo>
                <a:lnTo>
                  <a:pt x="1084058" y="912860"/>
                </a:lnTo>
                <a:lnTo>
                  <a:pt x="1125973" y="880557"/>
                </a:lnTo>
                <a:lnTo>
                  <a:pt x="1168287" y="848765"/>
                </a:lnTo>
                <a:lnTo>
                  <a:pt x="1210988" y="817494"/>
                </a:lnTo>
                <a:lnTo>
                  <a:pt x="1254062" y="786755"/>
                </a:lnTo>
                <a:lnTo>
                  <a:pt x="1297511" y="756547"/>
                </a:lnTo>
                <a:lnTo>
                  <a:pt x="1341333" y="726870"/>
                </a:lnTo>
                <a:lnTo>
                  <a:pt x="1385516" y="697733"/>
                </a:lnTo>
                <a:lnTo>
                  <a:pt x="1430047" y="669145"/>
                </a:lnTo>
                <a:lnTo>
                  <a:pt x="1474925" y="641106"/>
                </a:lnTo>
                <a:lnTo>
                  <a:pt x="1520151" y="613615"/>
                </a:lnTo>
                <a:lnTo>
                  <a:pt x="1565710" y="586682"/>
                </a:lnTo>
                <a:lnTo>
                  <a:pt x="1611589" y="560313"/>
                </a:lnTo>
                <a:lnTo>
                  <a:pt x="1657788" y="534510"/>
                </a:lnTo>
                <a:lnTo>
                  <a:pt x="1704308" y="509272"/>
                </a:lnTo>
                <a:lnTo>
                  <a:pt x="1751134" y="484607"/>
                </a:lnTo>
                <a:lnTo>
                  <a:pt x="1798252" y="460522"/>
                </a:lnTo>
                <a:lnTo>
                  <a:pt x="1845662" y="437018"/>
                </a:lnTo>
                <a:lnTo>
                  <a:pt x="1893364" y="414093"/>
                </a:lnTo>
                <a:lnTo>
                  <a:pt x="1941343" y="391756"/>
                </a:lnTo>
                <a:lnTo>
                  <a:pt x="1989586" y="370012"/>
                </a:lnTo>
                <a:lnTo>
                  <a:pt x="2038092" y="348862"/>
                </a:lnTo>
                <a:lnTo>
                  <a:pt x="2086861" y="328307"/>
                </a:lnTo>
                <a:lnTo>
                  <a:pt x="2135878" y="308351"/>
                </a:lnTo>
                <a:lnTo>
                  <a:pt x="2185130" y="289001"/>
                </a:lnTo>
                <a:lnTo>
                  <a:pt x="2234615" y="270257"/>
                </a:lnTo>
                <a:lnTo>
                  <a:pt x="2284334" y="252120"/>
                </a:lnTo>
                <a:lnTo>
                  <a:pt x="2334271" y="234593"/>
                </a:lnTo>
                <a:lnTo>
                  <a:pt x="2384412" y="217684"/>
                </a:lnTo>
                <a:lnTo>
                  <a:pt x="2434757" y="201391"/>
                </a:lnTo>
                <a:lnTo>
                  <a:pt x="2485306" y="185716"/>
                </a:lnTo>
                <a:lnTo>
                  <a:pt x="2536043" y="170661"/>
                </a:lnTo>
                <a:lnTo>
                  <a:pt x="2586953" y="156233"/>
                </a:lnTo>
                <a:lnTo>
                  <a:pt x="2638037" y="142431"/>
                </a:lnTo>
                <a:lnTo>
                  <a:pt x="2689294" y="129255"/>
                </a:lnTo>
                <a:lnTo>
                  <a:pt x="2740708" y="116708"/>
                </a:lnTo>
                <a:lnTo>
                  <a:pt x="2792265" y="104796"/>
                </a:lnTo>
                <a:lnTo>
                  <a:pt x="2843964" y="93517"/>
                </a:lnTo>
                <a:lnTo>
                  <a:pt x="2895806" y="82872"/>
                </a:lnTo>
                <a:lnTo>
                  <a:pt x="2947774" y="72865"/>
                </a:lnTo>
                <a:lnTo>
                  <a:pt x="2999853" y="63497"/>
                </a:lnTo>
                <a:lnTo>
                  <a:pt x="3052044" y="54769"/>
                </a:lnTo>
                <a:lnTo>
                  <a:pt x="3104344" y="46681"/>
                </a:lnTo>
                <a:lnTo>
                  <a:pt x="3156741" y="39236"/>
                </a:lnTo>
                <a:lnTo>
                  <a:pt x="3209217" y="32435"/>
                </a:lnTo>
                <a:lnTo>
                  <a:pt x="3261773" y="26279"/>
                </a:lnTo>
                <a:lnTo>
                  <a:pt x="3314408" y="20768"/>
                </a:lnTo>
                <a:lnTo>
                  <a:pt x="3367107" y="15903"/>
                </a:lnTo>
                <a:lnTo>
                  <a:pt x="3419853" y="11686"/>
                </a:lnTo>
                <a:lnTo>
                  <a:pt x="3472647" y="8116"/>
                </a:lnTo>
                <a:lnTo>
                  <a:pt x="3525489" y="5195"/>
                </a:lnTo>
                <a:lnTo>
                  <a:pt x="3578363" y="2922"/>
                </a:lnTo>
                <a:lnTo>
                  <a:pt x="3631253" y="1298"/>
                </a:lnTo>
                <a:lnTo>
                  <a:pt x="3684159" y="324"/>
                </a:lnTo>
                <a:lnTo>
                  <a:pt x="3737081" y="0"/>
                </a:lnTo>
                <a:lnTo>
                  <a:pt x="3790003" y="324"/>
                </a:lnTo>
                <a:lnTo>
                  <a:pt x="3842908" y="1298"/>
                </a:lnTo>
                <a:lnTo>
                  <a:pt x="3895798" y="2922"/>
                </a:lnTo>
                <a:lnTo>
                  <a:pt x="3948672" y="5195"/>
                </a:lnTo>
                <a:lnTo>
                  <a:pt x="4001514" y="8116"/>
                </a:lnTo>
                <a:lnTo>
                  <a:pt x="4054308" y="11686"/>
                </a:lnTo>
                <a:lnTo>
                  <a:pt x="4107055" y="15903"/>
                </a:lnTo>
                <a:lnTo>
                  <a:pt x="4159754" y="20768"/>
                </a:lnTo>
                <a:lnTo>
                  <a:pt x="4212389" y="26279"/>
                </a:lnTo>
                <a:lnTo>
                  <a:pt x="4264945" y="32435"/>
                </a:lnTo>
                <a:lnTo>
                  <a:pt x="4317421" y="39236"/>
                </a:lnTo>
                <a:lnTo>
                  <a:pt x="4369817" y="46681"/>
                </a:lnTo>
                <a:lnTo>
                  <a:pt x="4422119" y="54769"/>
                </a:lnTo>
                <a:lnTo>
                  <a:pt x="4474309" y="63497"/>
                </a:lnTo>
                <a:lnTo>
                  <a:pt x="4526388" y="72865"/>
                </a:lnTo>
                <a:lnTo>
                  <a:pt x="4578356" y="82872"/>
                </a:lnTo>
                <a:lnTo>
                  <a:pt x="4630198" y="93517"/>
                </a:lnTo>
                <a:lnTo>
                  <a:pt x="4681897" y="104796"/>
                </a:lnTo>
                <a:lnTo>
                  <a:pt x="4733454" y="116708"/>
                </a:lnTo>
                <a:lnTo>
                  <a:pt x="4784869" y="129255"/>
                </a:lnTo>
                <a:lnTo>
                  <a:pt x="4836125" y="142431"/>
                </a:lnTo>
                <a:lnTo>
                  <a:pt x="4887209" y="156233"/>
                </a:lnTo>
                <a:lnTo>
                  <a:pt x="4938119" y="170661"/>
                </a:lnTo>
                <a:lnTo>
                  <a:pt x="4988856" y="185716"/>
                </a:lnTo>
                <a:lnTo>
                  <a:pt x="5039405" y="201391"/>
                </a:lnTo>
                <a:lnTo>
                  <a:pt x="5089750" y="217684"/>
                </a:lnTo>
                <a:lnTo>
                  <a:pt x="5139891" y="234593"/>
                </a:lnTo>
                <a:lnTo>
                  <a:pt x="5189829" y="252119"/>
                </a:lnTo>
                <a:lnTo>
                  <a:pt x="5239548" y="270257"/>
                </a:lnTo>
                <a:lnTo>
                  <a:pt x="5289033" y="289001"/>
                </a:lnTo>
                <a:lnTo>
                  <a:pt x="5338284" y="308351"/>
                </a:lnTo>
                <a:lnTo>
                  <a:pt x="5387302" y="328307"/>
                </a:lnTo>
                <a:lnTo>
                  <a:pt x="5436071" y="348862"/>
                </a:lnTo>
                <a:lnTo>
                  <a:pt x="5484577" y="370012"/>
                </a:lnTo>
                <a:lnTo>
                  <a:pt x="5532819" y="391756"/>
                </a:lnTo>
                <a:lnTo>
                  <a:pt x="5580799" y="414093"/>
                </a:lnTo>
                <a:lnTo>
                  <a:pt x="5628500" y="437018"/>
                </a:lnTo>
                <a:lnTo>
                  <a:pt x="5675910" y="460522"/>
                </a:lnTo>
                <a:lnTo>
                  <a:pt x="5723028" y="484607"/>
                </a:lnTo>
                <a:lnTo>
                  <a:pt x="5769854" y="509273"/>
                </a:lnTo>
                <a:lnTo>
                  <a:pt x="5816374" y="534510"/>
                </a:lnTo>
                <a:lnTo>
                  <a:pt x="5862573" y="560313"/>
                </a:lnTo>
                <a:lnTo>
                  <a:pt x="5908453" y="586682"/>
                </a:lnTo>
                <a:lnTo>
                  <a:pt x="5954012" y="613615"/>
                </a:lnTo>
                <a:lnTo>
                  <a:pt x="5999238" y="641106"/>
                </a:lnTo>
                <a:lnTo>
                  <a:pt x="6044116" y="669145"/>
                </a:lnTo>
                <a:lnTo>
                  <a:pt x="6088647" y="697733"/>
                </a:lnTo>
                <a:lnTo>
                  <a:pt x="6132830" y="726870"/>
                </a:lnTo>
                <a:lnTo>
                  <a:pt x="6176652" y="756547"/>
                </a:lnTo>
                <a:lnTo>
                  <a:pt x="6220101" y="786755"/>
                </a:lnTo>
                <a:lnTo>
                  <a:pt x="6263175" y="817494"/>
                </a:lnTo>
                <a:lnTo>
                  <a:pt x="6305876" y="848764"/>
                </a:lnTo>
                <a:lnTo>
                  <a:pt x="6348189" y="880556"/>
                </a:lnTo>
                <a:lnTo>
                  <a:pt x="6390103" y="912860"/>
                </a:lnTo>
                <a:lnTo>
                  <a:pt x="6431618" y="945676"/>
                </a:lnTo>
                <a:lnTo>
                  <a:pt x="6472733" y="979005"/>
                </a:lnTo>
                <a:lnTo>
                  <a:pt x="6513436" y="1012835"/>
                </a:lnTo>
                <a:lnTo>
                  <a:pt x="6553715" y="1047157"/>
                </a:lnTo>
                <a:lnTo>
                  <a:pt x="6593570" y="1081970"/>
                </a:lnTo>
                <a:lnTo>
                  <a:pt x="6633000" y="1117276"/>
                </a:lnTo>
                <a:lnTo>
                  <a:pt x="6671995" y="1153063"/>
                </a:lnTo>
                <a:lnTo>
                  <a:pt x="6710541" y="1189321"/>
                </a:lnTo>
                <a:lnTo>
                  <a:pt x="6748640" y="1226048"/>
                </a:lnTo>
                <a:lnTo>
                  <a:pt x="6786291" y="1263247"/>
                </a:lnTo>
                <a:lnTo>
                  <a:pt x="6823482" y="1300904"/>
                </a:lnTo>
                <a:lnTo>
                  <a:pt x="6860204" y="1339010"/>
                </a:lnTo>
                <a:lnTo>
                  <a:pt x="6896455" y="1377563"/>
                </a:lnTo>
                <a:lnTo>
                  <a:pt x="6932235" y="1416564"/>
                </a:lnTo>
                <a:lnTo>
                  <a:pt x="6967535" y="1456002"/>
                </a:lnTo>
                <a:lnTo>
                  <a:pt x="7002343" y="1495864"/>
                </a:lnTo>
                <a:lnTo>
                  <a:pt x="7036658" y="1536150"/>
                </a:lnTo>
                <a:lnTo>
                  <a:pt x="7070483" y="1576860"/>
                </a:lnTo>
                <a:lnTo>
                  <a:pt x="7103805" y="1617982"/>
                </a:lnTo>
                <a:lnTo>
                  <a:pt x="7136615" y="1659504"/>
                </a:lnTo>
                <a:lnTo>
                  <a:pt x="7168913" y="1701426"/>
                </a:lnTo>
                <a:lnTo>
                  <a:pt x="7200699" y="1743747"/>
                </a:lnTo>
                <a:lnTo>
                  <a:pt x="7231964" y="1786455"/>
                </a:lnTo>
                <a:lnTo>
                  <a:pt x="7262698" y="1829537"/>
                </a:lnTo>
                <a:lnTo>
                  <a:pt x="7292901" y="1872993"/>
                </a:lnTo>
                <a:lnTo>
                  <a:pt x="7322572" y="1916823"/>
                </a:lnTo>
                <a:lnTo>
                  <a:pt x="7351704" y="1961014"/>
                </a:lnTo>
                <a:lnTo>
                  <a:pt x="7380287" y="2005553"/>
                </a:lnTo>
                <a:lnTo>
                  <a:pt x="7408322" y="2050439"/>
                </a:lnTo>
                <a:lnTo>
                  <a:pt x="7435807" y="2095673"/>
                </a:lnTo>
                <a:lnTo>
                  <a:pt x="7462736" y="2141240"/>
                </a:lnTo>
                <a:lnTo>
                  <a:pt x="7474163" y="2161130"/>
                </a:lnTo>
                <a:lnTo>
                  <a:pt x="0" y="2161130"/>
                </a:lnTo>
                <a:close/>
              </a:path>
            </a:pathLst>
          </a:custGeom>
          <a:solidFill>
            <a:srgbClr val="312E5E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17218571"/>
      </p:ext>
    </p:extLst>
  </p:cSld>
  <p:clrMapOvr>
    <a:masterClrMapping/>
  </p:clrMapOvr>
  <p:transition spd="slow">
    <p:cover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CA03AE-C7E3-E1D2-99B0-6B7B77F5DE49}"/>
              </a:ext>
            </a:extLst>
          </p:cNvPr>
          <p:cNvSpPr/>
          <p:nvPr/>
        </p:nvSpPr>
        <p:spPr>
          <a:xfrm>
            <a:off x="0" y="-16932"/>
            <a:ext cx="6333067" cy="8246532"/>
          </a:xfrm>
          <a:prstGeom prst="rect">
            <a:avLst/>
          </a:prstGeom>
          <a:solidFill>
            <a:srgbClr val="A997C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12700" marR="1010285" lvl="1">
              <a:lnSpc>
                <a:spcPts val="7200"/>
              </a:lnSpc>
              <a:spcBef>
                <a:spcPts val="1540"/>
              </a:spcBef>
            </a:pPr>
            <a:endParaRPr lang="en-US" sz="1800" b="1" spc="270">
              <a:solidFill>
                <a:srgbClr val="20325D"/>
              </a:solidFill>
              <a:latin typeface="Imprint MT Shadow" panose="04020605060303030202" pitchFamily="82" charset="0"/>
              <a:cs typeface="Lucida San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956EC4-EB33-8265-56AC-4960F07608BC}"/>
              </a:ext>
            </a:extLst>
          </p:cNvPr>
          <p:cNvSpPr txBox="1"/>
          <p:nvPr/>
        </p:nvSpPr>
        <p:spPr>
          <a:xfrm>
            <a:off x="696662" y="3320403"/>
            <a:ext cx="455483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>
                <a:solidFill>
                  <a:schemeClr val="bg1">
                    <a:lumMod val="95000"/>
                  </a:schemeClr>
                </a:solidFill>
                <a:latin typeface="Arial Black" panose="020B0A04020102020204" pitchFamily="34" charset="0"/>
              </a:rPr>
              <a:t>Table of Contents</a:t>
            </a:r>
            <a:endParaRPr lang="en-IN" sz="4800">
              <a:solidFill>
                <a:schemeClr val="bg1">
                  <a:lumMod val="9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6D0E7CD-29AC-E221-922B-6E043FE61B95}"/>
              </a:ext>
            </a:extLst>
          </p:cNvPr>
          <p:cNvSpPr txBox="1"/>
          <p:nvPr/>
        </p:nvSpPr>
        <p:spPr>
          <a:xfrm>
            <a:off x="7315200" y="0"/>
            <a:ext cx="6962424" cy="838434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584200" indent="-571500">
              <a:lnSpc>
                <a:spcPct val="15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spc="-50" dirty="0"/>
              <a:t>Introductions</a:t>
            </a:r>
            <a:endParaRPr lang="en-US" sz="2400" spc="-50" dirty="0">
              <a:cs typeface="Calibri"/>
            </a:endParaRPr>
          </a:p>
          <a:p>
            <a:pPr marL="584200" indent="-571500">
              <a:lnSpc>
                <a:spcPct val="15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spc="-50" dirty="0"/>
              <a:t>Company Profile</a:t>
            </a:r>
            <a:endParaRPr lang="en-US" sz="2400" spc="-50" dirty="0">
              <a:cs typeface="Calibri"/>
            </a:endParaRPr>
          </a:p>
          <a:p>
            <a:pPr marL="584200" indent="-571500">
              <a:lnSpc>
                <a:spcPct val="15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IN" sz="2400" spc="-50" dirty="0"/>
              <a:t>Project Profile</a:t>
            </a:r>
            <a:endParaRPr lang="en-US" sz="2400" spc="-50" dirty="0">
              <a:cs typeface="Calibri"/>
            </a:endParaRPr>
          </a:p>
          <a:p>
            <a:pPr marL="584200" indent="-571500">
              <a:lnSpc>
                <a:spcPct val="15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spc="-50" dirty="0"/>
              <a:t>Key Features of the Website</a:t>
            </a:r>
            <a:endParaRPr lang="en-US" sz="2400" spc="-50" dirty="0">
              <a:cs typeface="Calibri"/>
            </a:endParaRPr>
          </a:p>
          <a:p>
            <a:pPr marL="584200" indent="-571500">
              <a:lnSpc>
                <a:spcPct val="15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spc="-50" dirty="0"/>
              <a:t>Course CatLog and Description</a:t>
            </a:r>
            <a:endParaRPr lang="en-US" sz="2400" spc="-50" dirty="0">
              <a:cs typeface="Calibri"/>
            </a:endParaRPr>
          </a:p>
          <a:p>
            <a:pPr marL="584200" indent="-571500">
              <a:lnSpc>
                <a:spcPct val="15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spc="-50" dirty="0"/>
              <a:t>Login</a:t>
            </a:r>
            <a:endParaRPr lang="en-US" sz="2400" spc="-50" dirty="0">
              <a:cs typeface="Calibri"/>
            </a:endParaRPr>
          </a:p>
          <a:p>
            <a:pPr marL="584200" indent="-571500">
              <a:lnSpc>
                <a:spcPct val="15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spc="-50" dirty="0"/>
              <a:t>Dashboard</a:t>
            </a:r>
            <a:endParaRPr lang="en-US" sz="2400" spc="-50" dirty="0">
              <a:cs typeface="Calibri"/>
            </a:endParaRPr>
          </a:p>
          <a:p>
            <a:pPr marL="584200" indent="-571500">
              <a:lnSpc>
                <a:spcPct val="15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IN" sz="2400" dirty="0"/>
              <a:t>Colour Pallet and fonts </a:t>
            </a:r>
            <a:endParaRPr lang="en-US" sz="2400" spc="-50" dirty="0">
              <a:cs typeface="Calibri"/>
            </a:endParaRPr>
          </a:p>
          <a:p>
            <a:pPr marL="584200" indent="-571500">
              <a:lnSpc>
                <a:spcPct val="15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IN" sz="2400" dirty="0"/>
              <a:t>Database Connection </a:t>
            </a:r>
            <a:endParaRPr lang="en-US" sz="2400" spc="-50" dirty="0">
              <a:cs typeface="Calibri"/>
            </a:endParaRPr>
          </a:p>
          <a:p>
            <a:pPr marL="584200" indent="-571500">
              <a:lnSpc>
                <a:spcPct val="15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IN" sz="2400" dirty="0"/>
              <a:t>Form Validation</a:t>
            </a:r>
            <a:endParaRPr lang="en-IN" sz="2400" dirty="0">
              <a:cs typeface="Calibri"/>
            </a:endParaRPr>
          </a:p>
          <a:p>
            <a:pPr marL="584200" indent="-571500">
              <a:lnSpc>
                <a:spcPct val="15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Showing name of user after login</a:t>
            </a:r>
            <a:endParaRPr lang="en-IN" sz="2400" dirty="0">
              <a:cs typeface="Calibri"/>
            </a:endParaRPr>
          </a:p>
          <a:p>
            <a:pPr marL="584200" indent="-571500">
              <a:lnSpc>
                <a:spcPct val="15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IN" sz="2400" dirty="0"/>
              <a:t>Fetching Data from Database</a:t>
            </a:r>
            <a:endParaRPr lang="en-IN" sz="2400" dirty="0">
              <a:cs typeface="Calibri"/>
            </a:endParaRPr>
          </a:p>
          <a:p>
            <a:pPr marL="584200" indent="-571500">
              <a:lnSpc>
                <a:spcPct val="15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IN" sz="2400" dirty="0"/>
              <a:t>Add to cart system</a:t>
            </a:r>
            <a:endParaRPr lang="en-IN" sz="2400" dirty="0">
              <a:cs typeface="Calibri"/>
            </a:endParaRPr>
          </a:p>
          <a:p>
            <a:pPr marL="584200" indent="-571500">
              <a:lnSpc>
                <a:spcPct val="15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IN" sz="2400" dirty="0"/>
              <a:t>HTML, CSS, JS, PHP, FIGMA </a:t>
            </a:r>
            <a:endParaRPr lang="en-US" sz="2400" spc="-50" dirty="0">
              <a:cs typeface="Calibri"/>
            </a:endParaRPr>
          </a:p>
          <a:p>
            <a:endParaRPr lang="en-IN" sz="24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930918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pull/>
      </p:transition>
    </mc:Choice>
    <mc:Fallback>
      <p:transition spd="slow">
        <p:pull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A screenshot of a computer&#10;&#10;Description automatically generated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8739" y="-2908"/>
            <a:ext cx="5611660" cy="823541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1480661"/>
            <a:ext cx="7477601" cy="28746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7545"/>
              </a:lnSpc>
              <a:buNone/>
            </a:pPr>
            <a:r>
              <a:rPr lang="en-US" sz="6036" b="1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Introduction to the Course Selling Website</a:t>
            </a:r>
            <a:endParaRPr lang="en-US" sz="6036"/>
          </a:p>
        </p:txBody>
      </p:sp>
      <p:sp>
        <p:nvSpPr>
          <p:cNvPr id="6" name="Text 2"/>
          <p:cNvSpPr/>
          <p:nvPr/>
        </p:nvSpPr>
        <p:spPr>
          <a:xfrm>
            <a:off x="833199" y="4688562"/>
            <a:ext cx="7477601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Welcome to our comprehensive course selling platform, designed to provide a seamless and engaging experience for both learners and instructors. Explore a wide range of high-quality courses, secure your spot, and embark on a transformative educational journey.</a:t>
            </a:r>
            <a:endParaRPr lang="en-US" sz="1750"/>
          </a:p>
        </p:txBody>
      </p:sp>
      <p:sp>
        <p:nvSpPr>
          <p:cNvPr id="7" name="Shape 3"/>
          <p:cNvSpPr/>
          <p:nvPr/>
        </p:nvSpPr>
        <p:spPr>
          <a:xfrm>
            <a:off x="833199" y="6376749"/>
            <a:ext cx="355402" cy="355402"/>
          </a:xfrm>
          <a:prstGeom prst="roundRect">
            <a:avLst>
              <a:gd name="adj" fmla="val 25726039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sp>
        <p:nvSpPr>
          <p:cNvPr id="9" name="Text 4"/>
          <p:cNvSpPr/>
          <p:nvPr/>
        </p:nvSpPr>
        <p:spPr>
          <a:xfrm>
            <a:off x="1299686" y="6360081"/>
            <a:ext cx="1757363" cy="3888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62"/>
              </a:lnSpc>
              <a:buNone/>
            </a:pPr>
            <a:endParaRPr lang="en-US" sz="2187"/>
          </a:p>
        </p:txBody>
      </p:sp>
    </p:spTree>
  </p:cSld>
  <p:clrMapOvr>
    <a:masterClrMapping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348389" y="1637824"/>
            <a:ext cx="7142321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Key Features of the Website</a:t>
            </a:r>
            <a:endParaRPr lang="en-US" sz="4374"/>
          </a:p>
        </p:txBody>
      </p:sp>
      <p:sp>
        <p:nvSpPr>
          <p:cNvPr id="5" name="Shape 2"/>
          <p:cNvSpPr/>
          <p:nvPr/>
        </p:nvSpPr>
        <p:spPr>
          <a:xfrm>
            <a:off x="2348389" y="2950131"/>
            <a:ext cx="499943" cy="499943"/>
          </a:xfrm>
          <a:prstGeom prst="roundRect">
            <a:avLst>
              <a:gd name="adj" fmla="val 80001"/>
            </a:avLst>
          </a:prstGeom>
          <a:solidFill>
            <a:srgbClr val="F3F3FF"/>
          </a:solidFill>
          <a:ln w="22860">
            <a:solidFill>
              <a:srgbClr val="00002E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2498288" y="2991803"/>
            <a:ext cx="200025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>
                <a:solidFill>
                  <a:srgbClr val="2D4DF2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1</a:t>
            </a:r>
            <a:endParaRPr lang="en-US" sz="2624"/>
          </a:p>
        </p:txBody>
      </p:sp>
      <p:sp>
        <p:nvSpPr>
          <p:cNvPr id="7" name="Text 4"/>
          <p:cNvSpPr/>
          <p:nvPr/>
        </p:nvSpPr>
        <p:spPr>
          <a:xfrm>
            <a:off x="3070503" y="3026450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>
                <a:solidFill>
                  <a:srgbClr val="2D4DF2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Intuitive Navigation</a:t>
            </a:r>
            <a:endParaRPr lang="en-US" sz="2187"/>
          </a:p>
        </p:txBody>
      </p:sp>
      <p:sp>
        <p:nvSpPr>
          <p:cNvPr id="8" name="Text 5"/>
          <p:cNvSpPr/>
          <p:nvPr/>
        </p:nvSpPr>
        <p:spPr>
          <a:xfrm>
            <a:off x="3070503" y="3506867"/>
            <a:ext cx="4133612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Our user-friendly interface makes it easy to browse, search, and discover the courses that align with your interests and goals.</a:t>
            </a:r>
            <a:endParaRPr lang="en-US" sz="1750"/>
          </a:p>
        </p:txBody>
      </p:sp>
      <p:sp>
        <p:nvSpPr>
          <p:cNvPr id="9" name="Shape 6"/>
          <p:cNvSpPr/>
          <p:nvPr/>
        </p:nvSpPr>
        <p:spPr>
          <a:xfrm>
            <a:off x="7426285" y="2950131"/>
            <a:ext cx="499943" cy="499943"/>
          </a:xfrm>
          <a:prstGeom prst="roundRect">
            <a:avLst>
              <a:gd name="adj" fmla="val 80001"/>
            </a:avLst>
          </a:prstGeom>
          <a:solidFill>
            <a:srgbClr val="F3F3FF"/>
          </a:solidFill>
          <a:ln w="22860">
            <a:solidFill>
              <a:srgbClr val="00002E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7576185" y="2991803"/>
            <a:ext cx="200025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>
                <a:solidFill>
                  <a:srgbClr val="015F98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2</a:t>
            </a:r>
            <a:endParaRPr lang="en-US" sz="2624"/>
          </a:p>
        </p:txBody>
      </p:sp>
      <p:sp>
        <p:nvSpPr>
          <p:cNvPr id="11" name="Text 8"/>
          <p:cNvSpPr/>
          <p:nvPr/>
        </p:nvSpPr>
        <p:spPr>
          <a:xfrm>
            <a:off x="8148399" y="3026450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>
                <a:solidFill>
                  <a:srgbClr val="015F98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Course Previews</a:t>
            </a:r>
            <a:endParaRPr lang="en-US" sz="2187"/>
          </a:p>
        </p:txBody>
      </p:sp>
      <p:sp>
        <p:nvSpPr>
          <p:cNvPr id="12" name="Text 9"/>
          <p:cNvSpPr/>
          <p:nvPr/>
        </p:nvSpPr>
        <p:spPr>
          <a:xfrm>
            <a:off x="8148399" y="3506867"/>
            <a:ext cx="4133612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Get a glimpse of the course content and format, allowing you to make informed decisions about your learning experience.</a:t>
            </a:r>
            <a:endParaRPr lang="en-US" sz="1750"/>
          </a:p>
        </p:txBody>
      </p:sp>
      <p:sp>
        <p:nvSpPr>
          <p:cNvPr id="13" name="Shape 10"/>
          <p:cNvSpPr/>
          <p:nvPr/>
        </p:nvSpPr>
        <p:spPr>
          <a:xfrm>
            <a:off x="2348389" y="4968835"/>
            <a:ext cx="499943" cy="499943"/>
          </a:xfrm>
          <a:prstGeom prst="roundRect">
            <a:avLst>
              <a:gd name="adj" fmla="val 80001"/>
            </a:avLst>
          </a:prstGeom>
          <a:solidFill>
            <a:srgbClr val="F3F3FF"/>
          </a:solidFill>
          <a:ln w="22860">
            <a:solidFill>
              <a:srgbClr val="00002E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2498288" y="5010507"/>
            <a:ext cx="200025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>
                <a:solidFill>
                  <a:srgbClr val="AD1F96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3</a:t>
            </a:r>
            <a:endParaRPr lang="en-US" sz="2624"/>
          </a:p>
        </p:txBody>
      </p:sp>
      <p:sp>
        <p:nvSpPr>
          <p:cNvPr id="15" name="Text 12"/>
          <p:cNvSpPr/>
          <p:nvPr/>
        </p:nvSpPr>
        <p:spPr>
          <a:xfrm>
            <a:off x="3070503" y="5045154"/>
            <a:ext cx="4032409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>
                <a:solidFill>
                  <a:srgbClr val="AD1F96"/>
                </a:solidFill>
                <a:latin typeface="Nunito" pitchFamily="34" charset="0"/>
              </a:rPr>
              <a:t>Database</a:t>
            </a:r>
            <a:endParaRPr lang="en-US" sz="2187"/>
          </a:p>
        </p:txBody>
      </p:sp>
      <p:sp>
        <p:nvSpPr>
          <p:cNvPr id="16" name="Text 13"/>
          <p:cNvSpPr/>
          <p:nvPr/>
        </p:nvSpPr>
        <p:spPr>
          <a:xfrm>
            <a:off x="3070503" y="5525572"/>
            <a:ext cx="4133612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Our intelligent algorithms suggest courses tailored to your preferences, ensuring you find the perfect fit for your needs.</a:t>
            </a:r>
            <a:endParaRPr lang="en-US" sz="1750"/>
          </a:p>
        </p:txBody>
      </p:sp>
      <p:sp>
        <p:nvSpPr>
          <p:cNvPr id="17" name="Shape 14"/>
          <p:cNvSpPr/>
          <p:nvPr/>
        </p:nvSpPr>
        <p:spPr>
          <a:xfrm>
            <a:off x="7426285" y="4968835"/>
            <a:ext cx="499943" cy="499943"/>
          </a:xfrm>
          <a:prstGeom prst="roundRect">
            <a:avLst>
              <a:gd name="adj" fmla="val 80001"/>
            </a:avLst>
          </a:prstGeom>
          <a:solidFill>
            <a:srgbClr val="F3F3FF"/>
          </a:solidFill>
          <a:ln w="22860">
            <a:solidFill>
              <a:srgbClr val="00002E"/>
            </a:solidFill>
            <a:prstDash val="solid"/>
          </a:ln>
        </p:spPr>
      </p:sp>
      <p:sp>
        <p:nvSpPr>
          <p:cNvPr id="18" name="Text 15"/>
          <p:cNvSpPr/>
          <p:nvPr/>
        </p:nvSpPr>
        <p:spPr>
          <a:xfrm>
            <a:off x="7576185" y="5010507"/>
            <a:ext cx="200025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>
                <a:solidFill>
                  <a:srgbClr val="2D4DF2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4</a:t>
            </a:r>
            <a:endParaRPr lang="en-US" sz="2624"/>
          </a:p>
        </p:txBody>
      </p:sp>
      <p:sp>
        <p:nvSpPr>
          <p:cNvPr id="19" name="Text 16"/>
          <p:cNvSpPr/>
          <p:nvPr/>
        </p:nvSpPr>
        <p:spPr>
          <a:xfrm>
            <a:off x="8148399" y="5045154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>
                <a:solidFill>
                  <a:srgbClr val="2D4DF2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Seamless Enrollment</a:t>
            </a:r>
            <a:endParaRPr lang="en-US" sz="2187"/>
          </a:p>
        </p:txBody>
      </p:sp>
      <p:sp>
        <p:nvSpPr>
          <p:cNvPr id="20" name="Text 17"/>
          <p:cNvSpPr/>
          <p:nvPr/>
        </p:nvSpPr>
        <p:spPr>
          <a:xfrm>
            <a:off x="8148399" y="5525572"/>
            <a:ext cx="4133612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Secure your spot in your desired courses with our streamlined registration and payment process.</a:t>
            </a:r>
            <a:endParaRPr lang="en-US" sz="1750"/>
          </a:p>
        </p:txBody>
      </p:sp>
    </p:spTree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348389" y="2220873"/>
            <a:ext cx="8276511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Course Catalog and Descriptions</a:t>
            </a:r>
            <a:endParaRPr lang="en-US" sz="4374"/>
          </a:p>
        </p:txBody>
      </p:sp>
      <p:sp>
        <p:nvSpPr>
          <p:cNvPr id="5" name="Text 2"/>
          <p:cNvSpPr/>
          <p:nvPr/>
        </p:nvSpPr>
        <p:spPr>
          <a:xfrm>
            <a:off x="2348389" y="3470672"/>
            <a:ext cx="2949416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Professional Development</a:t>
            </a:r>
            <a:endParaRPr lang="en-US" sz="2187"/>
          </a:p>
        </p:txBody>
      </p:sp>
      <p:sp>
        <p:nvSpPr>
          <p:cNvPr id="6" name="Text 3"/>
          <p:cNvSpPr/>
          <p:nvPr/>
        </p:nvSpPr>
        <p:spPr>
          <a:xfrm>
            <a:off x="2348389" y="4387215"/>
            <a:ext cx="2949416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Enhance your career with our specialized courses in management, marketing, and entrepreneurship.</a:t>
            </a:r>
            <a:endParaRPr lang="en-US" sz="1750"/>
          </a:p>
        </p:txBody>
      </p:sp>
      <p:sp>
        <p:nvSpPr>
          <p:cNvPr id="7" name="Text 4"/>
          <p:cNvSpPr/>
          <p:nvPr/>
        </p:nvSpPr>
        <p:spPr>
          <a:xfrm>
            <a:off x="5847398" y="3470672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Creative Arts</a:t>
            </a:r>
            <a:endParaRPr lang="en-US" sz="2187"/>
          </a:p>
        </p:txBody>
      </p:sp>
      <p:sp>
        <p:nvSpPr>
          <p:cNvPr id="8" name="Text 5"/>
          <p:cNvSpPr/>
          <p:nvPr/>
        </p:nvSpPr>
        <p:spPr>
          <a:xfrm>
            <a:off x="5847398" y="4040029"/>
            <a:ext cx="2949416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Unleash your artistic potential through our classes in photography, graphic design, and creative writing.</a:t>
            </a:r>
            <a:endParaRPr lang="en-US" sz="1750"/>
          </a:p>
        </p:txBody>
      </p:sp>
      <p:sp>
        <p:nvSpPr>
          <p:cNvPr id="9" name="Text 6"/>
          <p:cNvSpPr/>
          <p:nvPr/>
        </p:nvSpPr>
        <p:spPr>
          <a:xfrm>
            <a:off x="9346406" y="3470672"/>
            <a:ext cx="2949416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Technology and Innovation</a:t>
            </a:r>
            <a:endParaRPr lang="en-US" sz="2187"/>
          </a:p>
        </p:txBody>
      </p:sp>
      <p:sp>
        <p:nvSpPr>
          <p:cNvPr id="10" name="Text 7"/>
          <p:cNvSpPr/>
          <p:nvPr/>
        </p:nvSpPr>
        <p:spPr>
          <a:xfrm>
            <a:off x="9346406" y="4387215"/>
            <a:ext cx="2949416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Stay ahead of the curve with our cutting-edge courses in data science, coding, and emerging technologies.</a:t>
            </a:r>
            <a:endParaRPr lang="en-US" sz="1750"/>
          </a:p>
        </p:txBody>
      </p:sp>
    </p:spTree>
  </p:cSld>
  <p:clrMapOvr>
    <a:masterClrMapping/>
  </p:clrMapOvr>
  <p:transition spd="med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348389" y="2383274"/>
            <a:ext cx="7050643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User Registration and Login</a:t>
            </a:r>
            <a:endParaRPr lang="en-US" sz="4374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8389" y="3521988"/>
            <a:ext cx="555427" cy="555427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348389" y="4299585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>
                <a:solidFill>
                  <a:srgbClr val="2D4DF2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Create an Account</a:t>
            </a:r>
            <a:endParaRPr lang="en-US" sz="2187"/>
          </a:p>
        </p:txBody>
      </p:sp>
      <p:sp>
        <p:nvSpPr>
          <p:cNvPr id="7" name="Text 3"/>
          <p:cNvSpPr/>
          <p:nvPr/>
        </p:nvSpPr>
        <p:spPr>
          <a:xfrm>
            <a:off x="2348389" y="4780002"/>
            <a:ext cx="3088958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Sign up with your email and create a secure password to access our platform.</a:t>
            </a:r>
            <a:endParaRPr lang="en-US" sz="175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0602" y="3521988"/>
            <a:ext cx="555427" cy="555427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770602" y="4299585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>
                <a:solidFill>
                  <a:srgbClr val="015F98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Secure Login</a:t>
            </a:r>
            <a:endParaRPr lang="en-US" sz="2187"/>
          </a:p>
        </p:txBody>
      </p:sp>
      <p:sp>
        <p:nvSpPr>
          <p:cNvPr id="10" name="Text 5"/>
          <p:cNvSpPr/>
          <p:nvPr/>
        </p:nvSpPr>
        <p:spPr>
          <a:xfrm>
            <a:off x="5770602" y="4780002"/>
            <a:ext cx="3088958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Use your registered credentials to log in and manage your courses and learning progress.</a:t>
            </a:r>
            <a:endParaRPr lang="en-US" sz="175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92816" y="3521988"/>
            <a:ext cx="555427" cy="555427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192816" y="4299585"/>
            <a:ext cx="3077051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>
                <a:solidFill>
                  <a:srgbClr val="AD1F96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Personalized Dashboard</a:t>
            </a:r>
            <a:endParaRPr lang="en-US" sz="2187"/>
          </a:p>
        </p:txBody>
      </p:sp>
      <p:sp>
        <p:nvSpPr>
          <p:cNvPr id="13" name="Text 7"/>
          <p:cNvSpPr/>
          <p:nvPr/>
        </p:nvSpPr>
        <p:spPr>
          <a:xfrm>
            <a:off x="9192816" y="4780002"/>
            <a:ext cx="3089077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Enjoy a personalized dashboard to track your enrolled courses, progress</a:t>
            </a:r>
            <a:endParaRPr lang="en-US" sz="1750"/>
          </a:p>
        </p:txBody>
      </p:sp>
    </p:spTree>
  </p:cSld>
  <p:clrMapOvr>
    <a:masterClrMapping/>
  </p:clrMapOvr>
  <p:transition spd="med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49B67C09-5D74-71D2-813D-85F329533C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243" y="217170"/>
            <a:ext cx="13894899" cy="7563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276841"/>
      </p:ext>
    </p:extLst>
  </p:cSld>
  <p:clrMapOvr>
    <a:masterClrMapping/>
  </p:clrMapOvr>
  <p:transition spd="med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1C5CD93-78D1-C29A-185B-9D8BA6D824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891823"/>
            <a:ext cx="14212711" cy="585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471538"/>
      </p:ext>
    </p:extLst>
  </p:cSld>
  <p:clrMapOvr>
    <a:masterClrMapping/>
  </p:clrMapOvr>
  <p:transition spd="med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76772E-49B0-E042-995D-DA0AC0F7AE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9664"/>
            <a:ext cx="14630400" cy="7510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654924"/>
      </p:ext>
    </p:extLst>
  </p:cSld>
  <p:clrMapOvr>
    <a:masterClrMapping/>
  </p:clrMapOvr>
  <p:transition spd="med">
    <p:pull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2</TotalTime>
  <Words>343</Words>
  <Application>Microsoft Office PowerPoint</Application>
  <PresentationFormat>Custom</PresentationFormat>
  <Paragraphs>53</Paragraphs>
  <Slides>14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Arial</vt:lpstr>
      <vt:lpstr>Arial Black</vt:lpstr>
      <vt:lpstr>Calibri</vt:lpstr>
      <vt:lpstr>Imprint MT Shadow</vt:lpstr>
      <vt:lpstr>Nunito</vt:lpstr>
      <vt:lpstr>PT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vrushal mehta</cp:lastModifiedBy>
  <cp:revision>28</cp:revision>
  <dcterms:created xsi:type="dcterms:W3CDTF">2024-05-24T10:15:36Z</dcterms:created>
  <dcterms:modified xsi:type="dcterms:W3CDTF">2024-06-15T10:49:09Z</dcterms:modified>
</cp:coreProperties>
</file>